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800"/>
              <a:t>SS6 - Resources 84 -85</a:t>
            </a:r>
            <a:endParaRPr b="1" sz="4800"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Natural Resources - </a:t>
            </a:r>
            <a:endParaRPr sz="4800"/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11700" y="1127750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>
                <a:solidFill>
                  <a:schemeClr val="dk1"/>
                </a:solidFill>
              </a:rPr>
              <a:t>materials found in nature (Valuable to us)</a:t>
            </a:r>
            <a:endParaRPr sz="48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Non-renewable Resources -</a:t>
            </a:r>
            <a:endParaRPr sz="4800"/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a natural resource that can’t be replaced</a:t>
            </a:r>
            <a:endParaRPr sz="48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Renewable Resources -</a:t>
            </a:r>
            <a:endParaRPr sz="4800"/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a natural resource that can replace itself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Conservation - </a:t>
            </a:r>
            <a:endParaRPr sz="4800"/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use natural resources in a sustainable way</a:t>
            </a:r>
            <a:endParaRPr sz="48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Monetary Value - </a:t>
            </a:r>
            <a:endParaRPr sz="4800"/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the price we pay for something</a:t>
            </a:r>
            <a:endParaRPr sz="4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Non-Monetary Value -</a:t>
            </a:r>
            <a:r>
              <a:rPr lang="en-GB" sz="3600"/>
              <a:t> </a:t>
            </a:r>
            <a:endParaRPr sz="3600"/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something that a price can’t be decided on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Biodiversity - </a:t>
            </a:r>
            <a:r>
              <a:rPr lang="en-GB" sz="3600"/>
              <a:t>	</a:t>
            </a:r>
            <a:endParaRPr sz="3600"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>
                <a:solidFill>
                  <a:schemeClr val="dk1"/>
                </a:solidFill>
              </a:rPr>
              <a:t>the variety of different plants and animals</a:t>
            </a:r>
            <a:endParaRPr sz="4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/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/>
              <a:t>Deforestation -		</a:t>
            </a:r>
            <a:r>
              <a:rPr lang="en-GB" sz="1200"/>
              <a:t>	</a:t>
            </a:r>
            <a:endParaRPr sz="1800">
              <a:solidFill>
                <a:schemeClr val="dk2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800">
                <a:solidFill>
                  <a:schemeClr val="dk1"/>
                </a:solidFill>
              </a:rPr>
              <a:t>the clearing of most of the trees in a forest</a:t>
            </a:r>
            <a:endParaRPr sz="4800"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